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handoutMasters/handoutMaster1.xml" ContentType="application/vnd.openxmlformats-officedocument.presentationml.handoutMaster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0" showSpecialPlsOnTitleSld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86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6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1D922-74AD-FA4F-85A8-1DB9A396F24D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E14D8-43E5-C74C-ACF6-4F93B1E176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2FBA2-D6CD-D043-9FC0-9F2147F45DA3}" type="datetimeFigureOut">
              <a:rPr lang="en-US" smtClean="0"/>
              <a:pPr/>
              <a:t>10/12/10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07E7-21B2-C54D-ADF5-E7A666CA5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8AAB9-A60B-F249-A6C8-5F61C7073A63}" type="datetime1">
              <a:rPr lang="en-US" smtClean="0"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5BC8-7181-4A4C-BE1A-C8C1C29FE6A3}" type="datetime1">
              <a:rPr lang="en-US" smtClean="0"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972C-5003-6745-BF1E-624A429B26CD}" type="datetime1">
              <a:rPr lang="en-US" smtClean="0"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6D3F-59B6-E445-98EE-89337D8AF117}" type="datetime1">
              <a:rPr lang="en-US" smtClean="0"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810A4-7889-FB4E-BBDC-0D9C664D5240}" type="datetime1">
              <a:rPr lang="en-US" smtClean="0"/>
              <a:t>10/12/10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2429-F585-404B-94AF-22DA9A2777B3}" type="datetime1">
              <a:rPr lang="en-US" smtClean="0"/>
              <a:t>10/12/10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0C961-000B-D641-AC5C-86CF7150FC55}" type="datetime1">
              <a:rPr lang="en-US" smtClean="0"/>
              <a:t>10/12/10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36AAE-3819-0C46-976B-2868DA2E55EF}" type="datetime1">
              <a:rPr lang="en-US" smtClean="0"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3B8B-07DD-4E40-ADFE-696F179CDF54}" type="datetime1">
              <a:rPr lang="en-US" smtClean="0"/>
              <a:t>10/12/10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B447C-0B8B-204D-B49F-6A1A2256D47D}" type="datetime1">
              <a:rPr lang="en-US" smtClean="0"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5B14-64F0-DA42-96DF-45C15DE2491B}" type="datetime1">
              <a:rPr lang="en-US" smtClean="0"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84BFD-E5F1-7349-B4D5-85162BF00E4A}" type="datetime1">
              <a:rPr lang="en-US" smtClean="0"/>
              <a:t>10/12/10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C2388-7DEA-8F40-B677-F41937664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516304" y="932934"/>
            <a:ext cx="388424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dirty="0"/>
              <a:t>Working</a:t>
            </a:r>
            <a:r>
              <a:rPr lang="en-US" sz="2400" b="1" dirty="0"/>
              <a:t> </a:t>
            </a:r>
            <a:r>
              <a:rPr lang="en-US" sz="3200" b="1" dirty="0"/>
              <a:t>Assumptions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514350" y="1930401"/>
            <a:ext cx="5815013" cy="627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1</a:t>
            </a:r>
            <a:r>
              <a:rPr lang="en-US" sz="3200" b="1" dirty="0" smtClean="0">
                <a:solidFill>
                  <a:srgbClr val="0000FF"/>
                </a:solidFill>
              </a:rPr>
              <a:t>. Everyone has wisdom.</a:t>
            </a:r>
          </a:p>
          <a:p>
            <a:endParaRPr lang="en-US" sz="3200" b="1" dirty="0" smtClean="0"/>
          </a:p>
          <a:p>
            <a:r>
              <a:rPr lang="en-US" sz="3200" b="1" dirty="0" smtClean="0">
                <a:solidFill>
                  <a:srgbClr val="CC0E0E"/>
                </a:solidFill>
              </a:rPr>
              <a:t>2. We need everyone’s wisdom for the wisest result.</a:t>
            </a:r>
          </a:p>
          <a:p>
            <a:r>
              <a:rPr lang="en-US" sz="3200" b="1" dirty="0" smtClean="0">
                <a:solidFill>
                  <a:srgbClr val="0000FF"/>
                </a:solidFill>
              </a:rPr>
              <a:t> </a:t>
            </a:r>
            <a:endParaRPr lang="en-US" sz="3200" b="1" dirty="0" smtClean="0"/>
          </a:p>
          <a:p>
            <a:r>
              <a:rPr lang="en-US" sz="3200" b="1" dirty="0">
                <a:solidFill>
                  <a:srgbClr val="0000FF"/>
                </a:solidFill>
              </a:rPr>
              <a:t>3. There are no wrong answers.</a:t>
            </a:r>
            <a:endParaRPr lang="en-US" sz="3200" b="1" dirty="0"/>
          </a:p>
          <a:p>
            <a:endParaRPr lang="en-US" sz="3200" b="1" dirty="0"/>
          </a:p>
          <a:p>
            <a:r>
              <a:rPr lang="en-US" sz="3200" b="1" dirty="0">
                <a:solidFill>
                  <a:srgbClr val="CC0E0E"/>
                </a:solidFill>
              </a:rPr>
              <a:t>4. The whole is greater than the sum of its parts.</a:t>
            </a:r>
          </a:p>
          <a:p>
            <a:endParaRPr lang="en-US" sz="3200" b="1" dirty="0"/>
          </a:p>
          <a:p>
            <a:r>
              <a:rPr lang="en-US" sz="3200" b="1" dirty="0">
                <a:solidFill>
                  <a:srgbClr val="0000FF"/>
                </a:solidFill>
              </a:rPr>
              <a:t>5. Everyone will be heard and will hear others.</a:t>
            </a:r>
            <a:endParaRPr lang="en-US" sz="3200" dirty="0"/>
          </a:p>
          <a:p>
            <a:endParaRPr lang="en-US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354144" y="8475822"/>
            <a:ext cx="32752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latin typeface="ヒラギノ明朝 ProN W3" charset="-128"/>
              </a:rPr>
              <a:t>©Canadian Institute of Cultural Affairs, 1996, 2009</a:t>
            </a:r>
            <a:endParaRPr lang="en-US" sz="1000" dirty="0"/>
          </a:p>
        </p:txBody>
      </p:sp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0550" y="203202"/>
            <a:ext cx="22288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62</Words>
  <Application>Microsoft Macintosh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 Nelson</dc:creator>
  <cp:lastModifiedBy>Jo Nelson</cp:lastModifiedBy>
  <cp:revision>28</cp:revision>
  <cp:lastPrinted>2010-08-18T21:15:30Z</cp:lastPrinted>
  <dcterms:created xsi:type="dcterms:W3CDTF">2010-10-12T18:20:57Z</dcterms:created>
  <dcterms:modified xsi:type="dcterms:W3CDTF">2010-10-12T18:24:18Z</dcterms:modified>
</cp:coreProperties>
</file>